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85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95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0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84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2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64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96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21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10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19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63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552BB-2334-498E-B8AD-1BE139D8770C}" type="datetimeFigureOut">
              <a:rPr lang="en-GB" smtClean="0"/>
              <a:t>12/01/2025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73DCA-9504-4EE4-9E24-DCAB52211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7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823" y="499838"/>
            <a:ext cx="8238137" cy="576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00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St. George's British International School of Rome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Roberta Pazardjiklian</dc:creator>
  <cp:lastModifiedBy>Roberta Pazardjiklian</cp:lastModifiedBy>
  <cp:revision>3</cp:revision>
  <dcterms:created xsi:type="dcterms:W3CDTF">2022-09-06T08:09:13Z</dcterms:created>
  <dcterms:modified xsi:type="dcterms:W3CDTF">2025-01-12T17:23:41Z</dcterms:modified>
</cp:coreProperties>
</file>